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6" autoAdjust="0"/>
  </p:normalViewPr>
  <p:slideViewPr>
    <p:cSldViewPr>
      <p:cViewPr>
        <p:scale>
          <a:sx n="60" d="100"/>
          <a:sy n="60" d="100"/>
        </p:scale>
        <p:origin x="-2154" y="-6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8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0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7" b="4672"/>
          <a:stretch/>
        </p:blipFill>
        <p:spPr bwMode="auto">
          <a:xfrm>
            <a:off x="-2971800" y="1543484"/>
            <a:ext cx="15240000" cy="61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6054"/>
          <a:stretch/>
        </p:blipFill>
        <p:spPr bwMode="auto">
          <a:xfrm>
            <a:off x="-2971800" y="-1298276"/>
            <a:ext cx="15240000" cy="721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88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cott\Desktop\Pic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r="16826" b="88696"/>
          <a:stretch/>
        </p:blipFill>
        <p:spPr bwMode="auto">
          <a:xfrm>
            <a:off x="-152400" y="-1016438"/>
            <a:ext cx="10058400" cy="1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0"/>
          <a:stretch/>
        </p:blipFill>
        <p:spPr bwMode="auto">
          <a:xfrm>
            <a:off x="-152400" y="-457199"/>
            <a:ext cx="10058400" cy="786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85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8"/>
          <a:stretch/>
        </p:blipFill>
        <p:spPr bwMode="auto">
          <a:xfrm>
            <a:off x="-912814" y="6019800"/>
            <a:ext cx="10056813" cy="82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7"/>
          <a:stretch/>
        </p:blipFill>
        <p:spPr bwMode="auto">
          <a:xfrm>
            <a:off x="-912813" y="-914400"/>
            <a:ext cx="10056813" cy="72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9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81808" r="15983" b="4580"/>
          <a:stretch/>
        </p:blipFill>
        <p:spPr bwMode="auto">
          <a:xfrm>
            <a:off x="-228600" y="5197648"/>
            <a:ext cx="10058400" cy="11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t="9406" r="16069" b="5107"/>
          <a:stretch/>
        </p:blipFill>
        <p:spPr bwMode="auto">
          <a:xfrm>
            <a:off x="-228600" y="-1387504"/>
            <a:ext cx="10058400" cy="71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88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22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Austin</dc:creator>
  <cp:lastModifiedBy>Scott Austin</cp:lastModifiedBy>
  <cp:revision>8</cp:revision>
  <dcterms:created xsi:type="dcterms:W3CDTF">2015-04-17T18:44:36Z</dcterms:created>
  <dcterms:modified xsi:type="dcterms:W3CDTF">2015-04-18T22:34:44Z</dcterms:modified>
</cp:coreProperties>
</file>